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71" r:id="rId13"/>
    <p:sldId id="267" r:id="rId14"/>
    <p:sldId id="268" r:id="rId15"/>
    <p:sldId id="26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714A1-2C00-43DC-833E-0AF4ACA2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Redes de telecomunicaciones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FB7DB7-432B-4748-84A1-7AC5B53E7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Alvarado Balbuena Jorge Anselmo</a:t>
            </a:r>
          </a:p>
        </p:txBody>
      </p:sp>
    </p:spTree>
    <p:extLst>
      <p:ext uri="{BB962C8B-B14F-4D97-AF65-F5344CB8AC3E}">
        <p14:creationId xmlns:p14="http://schemas.microsoft.com/office/powerpoint/2010/main" val="114650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8C0142-59B9-454D-8AE2-3F33E444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5587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Ruta principal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9EB7789-114C-48AF-B1B1-4C059C22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6" y="1187009"/>
            <a:ext cx="12180574" cy="2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1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A1194-83D9-4C57-A98E-89CAB694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 dirty="0" err="1"/>
              <a:t>Valores</a:t>
            </a:r>
            <a:r>
              <a:rPr lang="en-US" sz="2600" dirty="0"/>
              <a:t> </a:t>
            </a:r>
            <a:r>
              <a:rPr lang="en-US" sz="2600" dirty="0" err="1"/>
              <a:t>calculados</a:t>
            </a:r>
            <a:endParaRPr lang="en-US" sz="2600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6234B8CC-4AD2-43F1-9F41-F1BB208BB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533" y="2566"/>
            <a:ext cx="4233229" cy="68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6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AEFD6B-9C52-42E9-A74E-0936FA94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165162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calculados</a:t>
            </a:r>
            <a:endParaRPr lang="en-US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CF8CBBD3-9616-4A76-B758-0D0E570F2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920" y="899455"/>
            <a:ext cx="7540457" cy="527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8BE40-E127-4425-887A-474C92EB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Punto crítico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72DEF8F-ADBF-411E-98F1-3CCE4F33F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1819" y="526032"/>
            <a:ext cx="7540180" cy="58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2295CD-35ED-4951-A122-FA1C4DDC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Salida de metro sevilla</a:t>
            </a:r>
          </a:p>
        </p:txBody>
      </p:sp>
      <p:pic>
        <p:nvPicPr>
          <p:cNvPr id="5" name="Marcador de contenido 4" descr="Imagen que contiene exterior, edificio, carretera, calle&#10;&#10;Descripción generada automáticamente">
            <a:extLst>
              <a:ext uri="{FF2B5EF4-FFF2-40B4-BE49-F238E27FC236}">
                <a16:creationId xmlns:a16="http://schemas.microsoft.com/office/drawing/2014/main" id="{1E314409-205C-4B1D-81E0-F47AAD06E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24" r="9466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8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FD754-1CAD-4CB2-BD1C-DC994D90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335" y="484631"/>
            <a:ext cx="3701579" cy="5429848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Entrada a subsuelo</a:t>
            </a:r>
          </a:p>
        </p:txBody>
      </p:sp>
      <p:pic>
        <p:nvPicPr>
          <p:cNvPr id="27" name="Marcador de contenido 4">
            <a:extLst>
              <a:ext uri="{FF2B5EF4-FFF2-40B4-BE49-F238E27FC236}">
                <a16:creationId xmlns:a16="http://schemas.microsoft.com/office/drawing/2014/main" id="{EC8AC6BF-8C8F-4627-B04F-88DD90885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66" r="-1" b="-1"/>
          <a:stretch/>
        </p:blipFill>
        <p:spPr>
          <a:xfrm>
            <a:off x="-1" y="-1"/>
            <a:ext cx="753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" descr="http://bits.com.mx/empresa-de-ti-mexico/wp-content/uploads/2018/03/post_fibra-optica-contratos-420x280_c.jpg">
            <a:extLst>
              <a:ext uri="{FF2B5EF4-FFF2-40B4-BE49-F238E27FC236}">
                <a16:creationId xmlns:a16="http://schemas.microsoft.com/office/drawing/2014/main" id="{B65711D3-9AC8-448E-BDBA-3D021FC129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0" b="18270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36CE3-E86C-46EF-8D03-64619717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5267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7241A-E66D-4B87-8E14-22EC9ACE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0" y="2865774"/>
            <a:ext cx="4797453" cy="1126462"/>
          </a:xfrm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600" dirty="0" err="1"/>
              <a:t>Ubicación</a:t>
            </a:r>
            <a:r>
              <a:rPr lang="en-US" sz="2600" dirty="0"/>
              <a:t> </a:t>
            </a:r>
            <a:r>
              <a:rPr lang="en-US" sz="2600" dirty="0" err="1"/>
              <a:t>Corporativo</a:t>
            </a:r>
            <a:endParaRPr lang="en-US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3E82B-6FB2-4161-A161-ED30DBDE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1F93394-6433-494D-9870-DC75CD39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2844"/>
            <a:ext cx="6105294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02762B-3F4A-4ACC-B72C-A8288D45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Ubicación CD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E926219-EE48-4894-B44B-5826F6347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1772" y="-1"/>
            <a:ext cx="6262751" cy="68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5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2D78B67-DC47-48D6-A197-946CFB998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91"/>
          <a:stretch/>
        </p:blipFill>
        <p:spPr>
          <a:xfrm>
            <a:off x="20" y="0"/>
            <a:ext cx="12191980" cy="4572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DD1320-1A01-497F-81D4-D1E118E0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911158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Ruta alternativa</a:t>
            </a:r>
          </a:p>
        </p:txBody>
      </p:sp>
    </p:spTree>
    <p:extLst>
      <p:ext uri="{BB962C8B-B14F-4D97-AF65-F5344CB8AC3E}">
        <p14:creationId xmlns:p14="http://schemas.microsoft.com/office/powerpoint/2010/main" val="378636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9D5E443-B452-4547-8F56-9C00568C8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59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511C09-CB59-4F0F-ADDB-6D0B02E4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899997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Ruta principal</a:t>
            </a:r>
          </a:p>
        </p:txBody>
      </p:sp>
    </p:spTree>
    <p:extLst>
      <p:ext uri="{BB962C8B-B14F-4D97-AF65-F5344CB8AC3E}">
        <p14:creationId xmlns:p14="http://schemas.microsoft.com/office/powerpoint/2010/main" val="250649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A21D91-D2CD-4652-8F45-FA7D9328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 dirty="0" err="1"/>
              <a:t>Valores</a:t>
            </a:r>
            <a:r>
              <a:rPr lang="en-US" sz="2600" dirty="0"/>
              <a:t> </a:t>
            </a:r>
            <a:r>
              <a:rPr lang="en-US" sz="2600" dirty="0" err="1"/>
              <a:t>calculados</a:t>
            </a:r>
            <a:endParaRPr lang="en-US" sz="2600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9EAD2E7A-3376-4BF3-85FB-3A74793D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630" y="264473"/>
            <a:ext cx="6733035" cy="63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64DE31-76B9-4404-89C1-36142C9F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165162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calculados</a:t>
            </a:r>
            <a:endParaRPr lang="en-US" dirty="0"/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D7AE4633-B937-421B-AA3E-0603FADC5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62827"/>
            <a:ext cx="4654295" cy="65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01839-F36B-4440-BB6D-F39A8ACF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335" y="484631"/>
            <a:ext cx="3701579" cy="5429848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Ubicación mcm</a:t>
            </a: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A2329230-C228-4DFC-8D7E-146337C70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85" b="1051"/>
          <a:stretch/>
        </p:blipFill>
        <p:spPr>
          <a:xfrm>
            <a:off x="-1" y="-1"/>
            <a:ext cx="753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A42F6C9-9DD7-40CA-82F7-F9BDBD07D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67" b="1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7EC727-E75E-4302-B2D9-EBB5F46B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868651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Ruta alternativa</a:t>
            </a:r>
          </a:p>
        </p:txBody>
      </p:sp>
    </p:spTree>
    <p:extLst>
      <p:ext uri="{BB962C8B-B14F-4D97-AF65-F5344CB8AC3E}">
        <p14:creationId xmlns:p14="http://schemas.microsoft.com/office/powerpoint/2010/main" val="1723092250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</Words>
  <Application>Microsoft Office PowerPoint</Application>
  <PresentationFormat>Panorámica</PresentationFormat>
  <Paragraphs>17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Paquete</vt:lpstr>
      <vt:lpstr>Redes de telecomunicaciones</vt:lpstr>
      <vt:lpstr>Ubicación Corporativo</vt:lpstr>
      <vt:lpstr>Ubicación CD</vt:lpstr>
      <vt:lpstr>Ruta alternativa</vt:lpstr>
      <vt:lpstr>Ruta principal</vt:lpstr>
      <vt:lpstr>Valores calculados</vt:lpstr>
      <vt:lpstr>Valores calculados</vt:lpstr>
      <vt:lpstr>Ubicación mcm</vt:lpstr>
      <vt:lpstr>Ruta alternativa</vt:lpstr>
      <vt:lpstr>Ruta principal</vt:lpstr>
      <vt:lpstr>Valores calculados</vt:lpstr>
      <vt:lpstr>Valores calculados</vt:lpstr>
      <vt:lpstr>Punto crítico</vt:lpstr>
      <vt:lpstr>Salida de metro sevilla</vt:lpstr>
      <vt:lpstr>Entrada a subsuelo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telecomunicaciones</dc:title>
  <dc:creator>Jorge Anselmo Alvarado Balbuena</dc:creator>
  <cp:lastModifiedBy>Jorge Anselmo Alvarado Balbuena</cp:lastModifiedBy>
  <cp:revision>1</cp:revision>
  <dcterms:created xsi:type="dcterms:W3CDTF">2019-05-27T12:44:28Z</dcterms:created>
  <dcterms:modified xsi:type="dcterms:W3CDTF">2019-05-27T12:46:51Z</dcterms:modified>
</cp:coreProperties>
</file>